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BBE39E-7457-4233-8D23-0ED15E592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3B5F240-2141-45EE-8D06-A81C4D3D1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B722DC4-3424-400A-B45D-6EB0CC2E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3649E3-4D25-4B0C-83E8-84386D69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7F8E43B-B693-40EB-82FD-38FAE041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476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568FC9-E2DC-43A5-90E0-9037AEE9C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D58731C-6C01-4A28-9EDE-FEED852F3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DCE138-D4F1-4B60-A0BF-0F786540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553E6C9-8B83-4F14-9524-C2DED23D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0046A2-7B85-4063-A3D3-7A6C7EAF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179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50B0010-2424-4B20-9F11-890AA00FC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2874065-DB72-4C3F-8620-9BF1786F4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ED72439-3995-48CD-919B-6ADF4CD4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07F1C98-B3EA-4D97-860C-40CCB5AE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78A7F30-D5E5-4F58-BC0D-3EC799A4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814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50D6AA-D671-47FD-AB68-4F5172D1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1D36C2-40DB-40C8-96B3-8AE1DFE4F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35CB02-2BF2-4EEF-B442-F636A25F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0FB69AE-EEDF-491D-BDEF-623298B0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01E9049-1B35-4E60-8B08-900A7173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19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FA61BB-2484-4023-9EF6-6D15CD55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0FAFD0C-5C9F-4E88-8FC4-610B02DAE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749CF06-255F-418B-A8F9-23879B9EA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365762F-B32A-42EA-AEE0-D22D348E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DF8FE4F-4F29-4F2C-85A8-034E8ABA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52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F82679-E47A-4B84-A7C2-658F52EE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DFB4C7-374F-4BDF-9C96-6CB95288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2F8BA87-4D71-4D73-9B24-1621AD092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E8756DF-8EC9-4614-BBB4-FFDA76F02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6253BEF-2DE0-4636-8933-20183E25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296CA51-3EFA-416A-824A-E0686DFF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005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A4A6D4-153D-4238-8ECC-FEC2ECB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21A3189-F234-491D-85C9-A90CCB6D3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F71CD73-26A9-4F41-9421-CB94CB422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FBA95F8-EE07-4C97-BAA1-E75D921E7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EEB2C62-E9E4-4E8F-9585-0C5F9E00D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07C6654-3655-4007-8071-615F0A29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865974C-9CE1-410C-8E5C-64BFD488E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04ED20D-A681-4509-9EA1-494267FF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79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0EEA20-336D-45A5-BA6B-3F13E6C1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EC370A6-EB49-48B9-9BA8-B87A2A27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9EB5A26-CD3A-490B-825E-BC134889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055D0AF-012B-4BD9-B553-690A7C90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79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9D662A1-2CA2-4EC7-AC93-FB4EFD220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283A12A-4AC7-410D-97F4-1C6C166BA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51630C3-BF94-45A1-BE1F-06F69880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230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931FD8-E5B2-4FC6-97F3-EDB8249A7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A6A3BD-01BB-4C0C-8CB5-69ADCCD83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F6FA0C0-3406-4D6F-A285-BD345DBA8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D5443A-C05D-423D-877B-028D2201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9EF2D7E-8F50-4763-BE08-27C338F7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A853346-C10A-43A7-898E-B4F26E61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70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E6226D-5DF1-4F36-B367-1EAC3D69B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46907E3-7F54-4984-A273-4630C43B5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9DB41EE-E4F0-4EB5-9BBC-D9D7BCC29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B5A6716-9968-4F21-9C64-B0C4B6AD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5460A8F-BA2B-4A0F-9CAC-43DAECD7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7C661F0-26F7-4A32-A392-3362E305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69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74FE6FE-6A00-49EC-AAA6-C0B195A8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2D827A8-5634-4C6E-80D5-F8E8FA913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99851A5-1397-47F1-9C71-64FE536BC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32D5-37EE-4FB4-A958-98ECCE6B265B}" type="datetimeFigureOut">
              <a:rPr lang="hr-HR" smtClean="0"/>
              <a:t>15.10.2021.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3EAF5A0-109D-4040-9378-D4ECED0DB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CD29442-4C8C-4A2E-BA0F-C6564B11A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55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9926523-3A70-44FC-98DF-41FF0E020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endParaRPr lang="hr-HR" sz="40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A1609C-E2EC-4D64-BA34-BAF6F1F19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hr-HR" sz="2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4" descr="Slika na kojoj se prikazuje tekst, knjiga&#10;&#10;Opis je generiran uz vrlo visoku pouzdanost">
            <a:extLst>
              <a:ext uri="{FF2B5EF4-FFF2-40B4-BE49-F238E27FC236}">
                <a16:creationId xmlns:a16="http://schemas.microsoft.com/office/drawing/2014/main" id="{F452E724-BF80-432E-85CA-C65C465745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0" b="648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7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zervirano mjesto sadržaja 15" descr="Slika na kojoj se prikazuje nebo, zalazak, na otvorenom, sunce&#10;&#10;Opis je generiran uz vrlo visoku pouzdanost">
            <a:extLst>
              <a:ext uri="{FF2B5EF4-FFF2-40B4-BE49-F238E27FC236}">
                <a16:creationId xmlns:a16="http://schemas.microsoft.com/office/drawing/2014/main" id="{DC3F8B58-BC8D-4961-95E3-72E14689F0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0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96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</dc:creator>
  <cp:lastModifiedBy>Tihomir</cp:lastModifiedBy>
  <cp:revision>4</cp:revision>
  <dcterms:created xsi:type="dcterms:W3CDTF">2018-10-18T16:16:05Z</dcterms:created>
  <dcterms:modified xsi:type="dcterms:W3CDTF">2021-10-15T13:20:46Z</dcterms:modified>
</cp:coreProperties>
</file>